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1"/>
  </p:notesMasterIdLst>
  <p:handoutMasterIdLst>
    <p:handoutMasterId r:id="rId12"/>
  </p:handoutMasterIdLst>
  <p:sldIdLst>
    <p:sldId id="3108" r:id="rId2"/>
    <p:sldId id="3114" r:id="rId3"/>
    <p:sldId id="3076" r:id="rId4"/>
    <p:sldId id="3124" r:id="rId5"/>
    <p:sldId id="3127" r:id="rId6"/>
    <p:sldId id="3128" r:id="rId7"/>
    <p:sldId id="3129" r:id="rId8"/>
    <p:sldId id="3125" r:id="rId9"/>
    <p:sldId id="1651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66330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158">
          <p15:clr>
            <a:srgbClr val="A4A3A4"/>
          </p15:clr>
        </p15:guide>
        <p15:guide id="4" pos="2880">
          <p15:clr>
            <a:srgbClr val="A4A3A4"/>
          </p15:clr>
        </p15:guide>
        <p15:guide id="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93"/>
    <a:srgbClr val="202891"/>
    <a:srgbClr val="1FCBED"/>
    <a:srgbClr val="C00000"/>
    <a:srgbClr val="FFFFFF"/>
    <a:srgbClr val="99FF66"/>
    <a:srgbClr val="001CB7"/>
    <a:srgbClr val="FF0000"/>
    <a:srgbClr val="F0F0F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 autoAdjust="0"/>
    <p:restoredTop sz="99653" autoAdjust="0"/>
  </p:normalViewPr>
  <p:slideViewPr>
    <p:cSldViewPr snapToGrid="0">
      <p:cViewPr varScale="1">
        <p:scale>
          <a:sx n="106" d="100"/>
          <a:sy n="106" d="100"/>
        </p:scale>
        <p:origin x="546" y="78"/>
      </p:cViewPr>
      <p:guideLst>
        <p:guide orient="horz" pos="2160"/>
        <p:guide orient="horz"/>
        <p:guide orient="horz" pos="2158"/>
        <p:guide pos="28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88" y="-9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l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r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l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11429B4-F324-48A5-AC46-C84DD2D16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7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l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>
            <a:lvl1pPr algn="r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912"/>
            <a:ext cx="560832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l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1" rIns="93163" bIns="46581" numCol="1" anchor="b" anchorCtr="0" compatLnSpc="1">
            <a:prstTxWarp prst="textNoShape">
              <a:avLst/>
            </a:prstTxWarp>
          </a:bodyPr>
          <a:lstStyle>
            <a:lvl1pPr algn="r" defTabSz="931215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661AACB-D8FA-4B13-B20D-D1D570CDC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1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1" rIns="93163" bIns="46581" anchor="b"/>
          <a:lstStyle/>
          <a:p>
            <a:pPr marL="0" marR="0" lvl="0" indent="0" algn="r" defTabSz="931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49112-0653-45CF-BC40-EA260F06F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1" rIns="93163" bIns="46581" anchor="b"/>
          <a:lstStyle/>
          <a:p>
            <a:pPr marL="0" marR="0" lvl="0" indent="0" algn="r" defTabSz="931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49112-0653-45CF-BC40-EA260F06F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8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938" y="8830214"/>
            <a:ext cx="3037840" cy="46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1" rIns="93163" bIns="46581" anchor="b"/>
          <a:lstStyle/>
          <a:p>
            <a:pPr marL="0" marR="0" lvl="0" indent="0" algn="r" defTabSz="931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449112-0653-45CF-BC40-EA260F06F7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12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4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A07C3C-5B9F-4740-9E49-88B570CCA45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87756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178AD7-6695-477A-BA20-CE137E6ABD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assrootsnorthshor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pixabay.com/photos/towels-blue-turquoise-grey-282365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rawpixel.com/search/book%20shelf%20png?page=1&amp;sort=curated&amp;topic_group=_topics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lue Morning Glory">
            <a:extLst>
              <a:ext uri="{FF2B5EF4-FFF2-40B4-BE49-F238E27FC236}">
                <a16:creationId xmlns:a16="http://schemas.microsoft.com/office/drawing/2014/main" id="{AE9AC89F-6856-03F1-0FAC-C07E5904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96" y="0"/>
            <a:ext cx="921776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2800BB-8CD5-88C2-E171-90125FF59B0B}"/>
              </a:ext>
            </a:extLst>
          </p:cNvPr>
          <p:cNvSpPr txBox="1"/>
          <p:nvPr/>
        </p:nvSpPr>
        <p:spPr>
          <a:xfrm>
            <a:off x="-644777" y="681722"/>
            <a:ext cx="606987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9600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Life</a:t>
            </a:r>
          </a:p>
          <a:p>
            <a:pPr algn="ctr">
              <a:lnSpc>
                <a:spcPts val="10500"/>
              </a:lnSpc>
            </a:pPr>
            <a:r>
              <a:rPr lang="en-US" sz="9600" spc="100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+mj-lt"/>
              </a:rPr>
              <a:t>Together</a:t>
            </a:r>
            <a:endParaRPr lang="en-US" sz="9600" dirty="0">
              <a:ln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3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5CE0E5-9335-A43D-F9DE-D0D03E8A53F5}"/>
              </a:ext>
            </a:extLst>
          </p:cNvPr>
          <p:cNvGrpSpPr/>
          <p:nvPr/>
        </p:nvGrpSpPr>
        <p:grpSpPr>
          <a:xfrm>
            <a:off x="-5457" y="0"/>
            <a:ext cx="9144000" cy="6858000"/>
            <a:chOff x="0" y="0"/>
            <a:chExt cx="9144000" cy="6858000"/>
          </a:xfrm>
        </p:grpSpPr>
        <p:pic>
          <p:nvPicPr>
            <p:cNvPr id="5" name="Picture 4" descr="dd01740_">
              <a:extLst>
                <a:ext uri="{FF2B5EF4-FFF2-40B4-BE49-F238E27FC236}">
                  <a16:creationId xmlns:a16="http://schemas.microsoft.com/office/drawing/2014/main" id="{40FBBBA8-0EE6-12D0-D37A-EDB21A008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C14F50-815A-79E4-2E85-52C9FE945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825" y="919163"/>
              <a:ext cx="2803525" cy="2134643"/>
              <a:chOff x="351" y="224"/>
              <a:chExt cx="1394" cy="1052"/>
            </a:xfrm>
          </p:grpSpPr>
          <p:sp>
            <p:nvSpPr>
              <p:cNvPr id="13" name="WordArt 5">
                <a:extLst>
                  <a:ext uri="{FF2B5EF4-FFF2-40B4-BE49-F238E27FC236}">
                    <a16:creationId xmlns:a16="http://schemas.microsoft.com/office/drawing/2014/main" id="{DB12EF85-9DF0-59DC-7BBC-D456D251452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51" y="486"/>
                <a:ext cx="1394" cy="7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" cap="none" spc="0" normalizeH="0" baseline="0" noProof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aiandra GD"/>
                    <a:ea typeface="+mn-ea"/>
                    <a:cs typeface="+mn-cs"/>
                  </a:rPr>
                  <a:t>Members</a:t>
                </a:r>
              </a:p>
            </p:txBody>
          </p:sp>
          <p:sp>
            <p:nvSpPr>
              <p:cNvPr id="14" name="WordArt 6">
                <a:extLst>
                  <a:ext uri="{FF2B5EF4-FFF2-40B4-BE49-F238E27FC236}">
                    <a16:creationId xmlns:a16="http://schemas.microsoft.com/office/drawing/2014/main" id="{74AA121D-9AF2-AD46-A441-22045CF60C5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793145">
                <a:off x="653" y="224"/>
                <a:ext cx="686" cy="70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0" cap="none" spc="0" normalizeH="0" baseline="0" noProof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aiandra GD"/>
                    <a:ea typeface="+mn-ea"/>
                    <a:cs typeface="+mn-cs"/>
                  </a:rPr>
                  <a:t>CLC</a:t>
                </a:r>
              </a:p>
            </p:txBody>
          </p:sp>
        </p:grpSp>
        <p:sp>
          <p:nvSpPr>
            <p:cNvPr id="7" name="Text Box 7" descr="Narrow horizontal">
              <a:extLst>
                <a:ext uri="{FF2B5EF4-FFF2-40B4-BE49-F238E27FC236}">
                  <a16:creationId xmlns:a16="http://schemas.microsoft.com/office/drawing/2014/main" id="{BDE0A579-ACD6-53FC-7F9D-BF9222B4E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44" y="3710970"/>
              <a:ext cx="5384800" cy="1569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white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CLC Meeting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white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Monday, September 9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white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6:30 p.m. - Parlor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34FD4D-798B-D9BD-0396-8410C6CED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4221" y="1095050"/>
              <a:ext cx="3191320" cy="466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5482-5916-9F4B-08BC-57F24D496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 colorful liquid background. Blue and black Color gradient background design.">
            <a:extLst>
              <a:ext uri="{FF2B5EF4-FFF2-40B4-BE49-F238E27FC236}">
                <a16:creationId xmlns:a16="http://schemas.microsoft.com/office/drawing/2014/main" id="{A78757D6-FDCD-26E4-38B3-928D32E47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20044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1616ED-4B0D-F156-ED0D-468E5CB96BA5}"/>
              </a:ext>
            </a:extLst>
          </p:cNvPr>
          <p:cNvSpPr/>
          <p:nvPr/>
        </p:nvSpPr>
        <p:spPr>
          <a:xfrm>
            <a:off x="518677" y="1419568"/>
            <a:ext cx="8106647" cy="3597648"/>
          </a:xfrm>
          <a:prstGeom prst="rect">
            <a:avLst/>
          </a:prstGeom>
          <a:solidFill>
            <a:srgbClr val="040D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B679C-5B58-1C2A-6007-29AAC3302D57}"/>
              </a:ext>
            </a:extLst>
          </p:cNvPr>
          <p:cNvSpPr/>
          <p:nvPr/>
        </p:nvSpPr>
        <p:spPr>
          <a:xfrm>
            <a:off x="610262" y="1532556"/>
            <a:ext cx="7914293" cy="3357941"/>
          </a:xfrm>
          <a:prstGeom prst="rect">
            <a:avLst/>
          </a:prstGeom>
          <a:solidFill>
            <a:srgbClr val="CAF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C94D43-9DB5-F4A9-9CD6-72CD8AA9DF0F}"/>
              </a:ext>
            </a:extLst>
          </p:cNvPr>
          <p:cNvSpPr/>
          <p:nvPr/>
        </p:nvSpPr>
        <p:spPr>
          <a:xfrm>
            <a:off x="681481" y="1674688"/>
            <a:ext cx="2981047" cy="3082247"/>
          </a:xfrm>
          <a:prstGeom prst="rect">
            <a:avLst/>
          </a:prstGeom>
          <a:solidFill>
            <a:srgbClr val="99BC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:\Documents and Settings\Secretary\Local Settings\Temporary Internet Files\Content.IE5\8RY4AST8\MC910216397[1].png">
            <a:extLst>
              <a:ext uri="{FF2B5EF4-FFF2-40B4-BE49-F238E27FC236}">
                <a16:creationId xmlns:a16="http://schemas.microsoft.com/office/drawing/2014/main" id="{1B391538-BFF3-16CC-928B-9047DCBC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87" y="1741890"/>
            <a:ext cx="3904533" cy="3499541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01F3DB-85DD-88B7-5740-8D4B68B2DD46}"/>
              </a:ext>
            </a:extLst>
          </p:cNvPr>
          <p:cNvSpPr txBox="1"/>
          <p:nvPr/>
        </p:nvSpPr>
        <p:spPr>
          <a:xfrm>
            <a:off x="3771847" y="2126843"/>
            <a:ext cx="4619678" cy="2185214"/>
          </a:xfrm>
          <a:prstGeom prst="rect">
            <a:avLst/>
          </a:prstGeom>
          <a:solidFill>
            <a:srgbClr val="C1E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990099"/>
              </a:solidFill>
            </a:endParaRPr>
          </a:p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Wednesday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Night Bible Study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with Pastor Joy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 PM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Parlor</a:t>
            </a:r>
          </a:p>
          <a:p>
            <a:pPr algn="ctr"/>
            <a:endParaRPr lang="en-US" sz="1200" dirty="0">
              <a:solidFill>
                <a:srgbClr val="99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610E6-2689-5DF1-97C2-9943183E658B}"/>
              </a:ext>
            </a:extLst>
          </p:cNvPr>
          <p:cNvSpPr txBox="1"/>
          <p:nvPr/>
        </p:nvSpPr>
        <p:spPr>
          <a:xfrm>
            <a:off x="3771847" y="2126843"/>
            <a:ext cx="4619678" cy="2185214"/>
          </a:xfrm>
          <a:prstGeom prst="rect">
            <a:avLst/>
          </a:prstGeom>
          <a:solidFill>
            <a:srgbClr val="C1E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990099"/>
              </a:solidFill>
            </a:endParaRPr>
          </a:p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Wednesday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Night Bible Study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with Pastor Joy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 PM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Parlor</a:t>
            </a:r>
          </a:p>
          <a:p>
            <a:pPr algn="ctr"/>
            <a:endParaRPr lang="en-US" sz="12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6E2AA94-B47E-D11C-EF71-84011EF49ABE}"/>
              </a:ext>
            </a:extLst>
          </p:cNvPr>
          <p:cNvGrpSpPr/>
          <p:nvPr/>
        </p:nvGrpSpPr>
        <p:grpSpPr>
          <a:xfrm>
            <a:off x="190500" y="199974"/>
            <a:ext cx="8763000" cy="7608517"/>
            <a:chOff x="190500" y="199974"/>
            <a:chExt cx="8763000" cy="76085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70DC42-D014-C442-4C15-7623133D4337}"/>
                </a:ext>
              </a:extLst>
            </p:cNvPr>
            <p:cNvGrpSpPr/>
            <p:nvPr/>
          </p:nvGrpSpPr>
          <p:grpSpPr>
            <a:xfrm>
              <a:off x="512345" y="1179490"/>
              <a:ext cx="8119311" cy="4258381"/>
              <a:chOff x="512345" y="1179490"/>
              <a:chExt cx="8119311" cy="425838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EB7DD85-D0B7-4308-9E23-8CCF59D29DAB}"/>
                  </a:ext>
                </a:extLst>
              </p:cNvPr>
              <p:cNvSpPr/>
              <p:nvPr/>
            </p:nvSpPr>
            <p:spPr>
              <a:xfrm>
                <a:off x="512345" y="1179490"/>
                <a:ext cx="8119311" cy="4258381"/>
              </a:xfrm>
              <a:prstGeom prst="ellipse">
                <a:avLst/>
              </a:prstGeom>
              <a:solidFill>
                <a:srgbClr val="99FF66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A group of food items&#10;&#10;Description automatically generated">
                <a:extLst>
                  <a:ext uri="{FF2B5EF4-FFF2-40B4-BE49-F238E27FC236}">
                    <a16:creationId xmlns:a16="http://schemas.microsoft.com/office/drawing/2014/main" id="{79BABBEF-DCAF-D487-83A9-E6E7C68C2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487796" y="1619372"/>
                <a:ext cx="4194566" cy="3359676"/>
              </a:xfrm>
              <a:prstGeom prst="rect">
                <a:avLst/>
              </a:prstGeom>
              <a:ln w="76200">
                <a:solidFill>
                  <a:srgbClr val="C00000"/>
                </a:solidFill>
              </a:ln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1139E34-47FD-B297-2AAF-7EF3C0D0684E}"/>
                </a:ext>
              </a:extLst>
            </p:cNvPr>
            <p:cNvGrpSpPr/>
            <p:nvPr/>
          </p:nvGrpSpPr>
          <p:grpSpPr>
            <a:xfrm>
              <a:off x="302833" y="199974"/>
              <a:ext cx="4114799" cy="871553"/>
              <a:chOff x="4855783" y="1196072"/>
              <a:chExt cx="4114799" cy="501632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F8B9C0-3839-677A-B2C2-3BAA727EA912}"/>
                  </a:ext>
                </a:extLst>
              </p:cNvPr>
              <p:cNvSpPr/>
              <p:nvPr/>
            </p:nvSpPr>
            <p:spPr>
              <a:xfrm>
                <a:off x="4871547" y="1196072"/>
                <a:ext cx="4099033" cy="4367048"/>
              </a:xfrm>
              <a:prstGeom prst="rect">
                <a:avLst/>
              </a:prstGeom>
              <a:solidFill>
                <a:srgbClr val="99FF66"/>
              </a:solidFill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3E8056-E99E-9EDA-77D9-2A96DF3F0F7F}"/>
                  </a:ext>
                </a:extLst>
              </p:cNvPr>
              <p:cNvSpPr txBox="1"/>
              <p:nvPr/>
            </p:nvSpPr>
            <p:spPr>
              <a:xfrm>
                <a:off x="4855783" y="1429497"/>
                <a:ext cx="4114799" cy="478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Fairwater Script" panose="02000507000000020003" pitchFamily="2" charset="0"/>
                  </a:rPr>
                  <a:t>3</a:t>
                </a:r>
                <a:r>
                  <a:rPr lang="en-US" sz="4800" baseline="30000" dirty="0">
                    <a:solidFill>
                      <a:schemeClr val="tx1"/>
                    </a:solidFill>
                    <a:latin typeface="Fairwater Script" panose="02000507000000020003" pitchFamily="2" charset="0"/>
                  </a:rPr>
                  <a:t>rd</a:t>
                </a:r>
                <a:r>
                  <a:rPr lang="en-US" sz="4800" dirty="0">
                    <a:solidFill>
                      <a:schemeClr val="tx1"/>
                    </a:solidFill>
                    <a:latin typeface="Fairwater Script" panose="02000507000000020003" pitchFamily="2" charset="0"/>
                  </a:rPr>
                  <a:t> Sunday</a:t>
                </a:r>
                <a:endParaRPr lang="en-US" sz="4800" dirty="0">
                  <a:latin typeface="Fairwater Script" panose="02000507000000020003" pitchFamily="2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C698FD1-2F95-A91B-CDD6-FAF1D8FE9C01}"/>
                </a:ext>
              </a:extLst>
            </p:cNvPr>
            <p:cNvGrpSpPr/>
            <p:nvPr/>
          </p:nvGrpSpPr>
          <p:grpSpPr>
            <a:xfrm>
              <a:off x="190500" y="5683210"/>
              <a:ext cx="8763000" cy="2125281"/>
              <a:chOff x="4855783" y="1196072"/>
              <a:chExt cx="4114799" cy="958928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4AD3CC4-C109-B756-A909-57A3E0ABEB87}"/>
                  </a:ext>
                </a:extLst>
              </p:cNvPr>
              <p:cNvSpPr/>
              <p:nvPr/>
            </p:nvSpPr>
            <p:spPr>
              <a:xfrm>
                <a:off x="4871547" y="1196072"/>
                <a:ext cx="4099033" cy="4367048"/>
              </a:xfrm>
              <a:prstGeom prst="rect">
                <a:avLst/>
              </a:prstGeom>
              <a:solidFill>
                <a:srgbClr val="99FF66"/>
              </a:solidFill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733980-E6A7-B47A-3636-703AB934B058}"/>
                  </a:ext>
                </a:extLst>
              </p:cNvPr>
              <p:cNvSpPr txBox="1"/>
              <p:nvPr/>
            </p:nvSpPr>
            <p:spPr>
              <a:xfrm>
                <a:off x="4855783" y="1429495"/>
                <a:ext cx="4114799" cy="9355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300" dirty="0">
                    <a:solidFill>
                      <a:schemeClr val="tx1"/>
                    </a:solidFill>
                    <a:latin typeface="Fairwater Script" panose="02000507000000020003" pitchFamily="2" charset="0"/>
                  </a:rPr>
                  <a:t>   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Fairwater Script" panose="02000507000000020003" pitchFamily="2" charset="0"/>
                  </a:rPr>
                  <a:t>September 15 - After Worship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Fairwater Script" panose="02000507000000020003" pitchFamily="2" charset="0"/>
                  </a:rPr>
                  <a:t> </a:t>
                </a:r>
                <a:endParaRPr lang="en-US" sz="4800" dirty="0">
                  <a:latin typeface="Fairwater Script" panose="02000507000000020003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80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5533E-CC70-909A-9B2B-8F89A093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C64038-6BAA-81A7-3B53-ACEC5F90DDAF}"/>
              </a:ext>
            </a:extLst>
          </p:cNvPr>
          <p:cNvGrpSpPr/>
          <p:nvPr/>
        </p:nvGrpSpPr>
        <p:grpSpPr>
          <a:xfrm>
            <a:off x="-200025" y="1302342"/>
            <a:ext cx="5924273" cy="4155484"/>
            <a:chOff x="0" y="1073741"/>
            <a:chExt cx="6714240" cy="47095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029CF2-0A8A-0D76-A88E-2F1718B80C5F}"/>
                </a:ext>
              </a:extLst>
            </p:cNvPr>
            <p:cNvGrpSpPr/>
            <p:nvPr/>
          </p:nvGrpSpPr>
          <p:grpSpPr>
            <a:xfrm>
              <a:off x="2004647" y="1073741"/>
              <a:ext cx="4709593" cy="4709593"/>
              <a:chOff x="3803245" y="780584"/>
              <a:chExt cx="4709593" cy="4709593"/>
            </a:xfrm>
          </p:grpSpPr>
          <p:pic>
            <p:nvPicPr>
              <p:cNvPr id="1026" name="Picture 2" descr="Justice in Action | Lincoln NE">
                <a:extLst>
                  <a:ext uri="{FF2B5EF4-FFF2-40B4-BE49-F238E27FC236}">
                    <a16:creationId xmlns:a16="http://schemas.microsoft.com/office/drawing/2014/main" id="{70F5854B-5F3B-9880-5D5A-C05BCE9963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245" y="780584"/>
                <a:ext cx="4709593" cy="4709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DB92E-8C19-DC74-630E-5AF5A509354A}"/>
                  </a:ext>
                </a:extLst>
              </p:cNvPr>
              <p:cNvSpPr/>
              <p:nvPr/>
            </p:nvSpPr>
            <p:spPr>
              <a:xfrm>
                <a:off x="5065295" y="2310063"/>
                <a:ext cx="504062" cy="565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50" name="Picture 2" descr="Justice in Action">
              <a:extLst>
                <a:ext uri="{FF2B5EF4-FFF2-40B4-BE49-F238E27FC236}">
                  <a16:creationId xmlns:a16="http://schemas.microsoft.com/office/drawing/2014/main" id="{E13E970D-E0B5-B7EF-53BE-211F9D76B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73742"/>
              <a:ext cx="3574645" cy="358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C0301089-A6AA-E812-D8F2-18AF2809BBCA}"/>
              </a:ext>
            </a:extLst>
          </p:cNvPr>
          <p:cNvSpPr txBox="1">
            <a:spLocks noChangeArrowheads="1"/>
          </p:cNvSpPr>
          <p:nvPr/>
        </p:nvSpPr>
        <p:spPr>
          <a:xfrm>
            <a:off x="5794715" y="2713585"/>
            <a:ext cx="3274814" cy="1331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panose="020B0604020202020204" pitchFamily="34" charset="0"/>
              </a:rPr>
              <a:t>Sunday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84272E6-B89D-AB62-6212-BB3CF07EA624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655757"/>
            <a:ext cx="8911396" cy="175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panose="020B0604020202020204" pitchFamily="34" charset="0"/>
              </a:rPr>
              <a:t>FBCL Mission Team Presents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panose="020B0604020202020204" pitchFamily="34" charset="0"/>
              </a:rPr>
              <a:t>Guest Speaker – Beth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panose="020B0604020202020204" pitchFamily="34" charset="0"/>
              </a:rPr>
              <a:t>Graverholt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Executive Director &amp; Lead Organizer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A217CF1-BC1C-9A13-FD86-6BAD8494DC9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8928"/>
            <a:ext cx="9144000" cy="1331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Arial" panose="020B0604020202020204" pitchFamily="34" charset="0"/>
              </a:rPr>
              <a:t>September 22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50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5533E-CC70-909A-9B2B-8F89A093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8EDF7B-5602-4BA2-EA76-E0AEB7853032}"/>
              </a:ext>
            </a:extLst>
          </p:cNvPr>
          <p:cNvSpPr/>
          <p:nvPr/>
        </p:nvSpPr>
        <p:spPr>
          <a:xfrm>
            <a:off x="1086952" y="6843608"/>
            <a:ext cx="4299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Meeting in July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0D3D582-838E-77C4-FA17-230476A28B8D}"/>
              </a:ext>
            </a:extLst>
          </p:cNvPr>
          <p:cNvGrpSpPr/>
          <p:nvPr/>
        </p:nvGrpSpPr>
        <p:grpSpPr>
          <a:xfrm>
            <a:off x="-15437" y="-187241"/>
            <a:ext cx="9172191" cy="7233802"/>
            <a:chOff x="-15437" y="-187241"/>
            <a:chExt cx="9172191" cy="723380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6A8DB73-2201-43D7-B5FD-D48A541418B2}"/>
                </a:ext>
              </a:extLst>
            </p:cNvPr>
            <p:cNvGrpSpPr/>
            <p:nvPr/>
          </p:nvGrpSpPr>
          <p:grpSpPr>
            <a:xfrm>
              <a:off x="-15437" y="-187241"/>
              <a:ext cx="9148243" cy="4445813"/>
              <a:chOff x="-15437" y="-187241"/>
              <a:chExt cx="9148243" cy="444581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0F571-22F7-8936-4862-701752580DF0}"/>
                  </a:ext>
                </a:extLst>
              </p:cNvPr>
              <p:cNvSpPr/>
              <p:nvPr/>
            </p:nvSpPr>
            <p:spPr>
              <a:xfrm>
                <a:off x="-11194" y="3058243"/>
                <a:ext cx="9144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Tuesday, </a:t>
                </a:r>
                <a:r>
                  <a:rPr lang="en-US" sz="3600" b="0" dirty="0">
                    <a:solidFill>
                      <a:srgbClr val="CC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September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24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6:00 PM in Fellowship Hall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FAE98FE-37CE-0BF2-C076-AFB20F4791CD}"/>
                  </a:ext>
                </a:extLst>
              </p:cNvPr>
              <p:cNvGrpSpPr/>
              <p:nvPr/>
            </p:nvGrpSpPr>
            <p:grpSpPr>
              <a:xfrm>
                <a:off x="115410" y="1585651"/>
                <a:ext cx="8886549" cy="1569659"/>
                <a:chOff x="0" y="1021375"/>
                <a:chExt cx="9144000" cy="1569659"/>
              </a:xfrm>
            </p:grpSpPr>
            <p:sp>
              <p:nvSpPr>
                <p:cNvPr id="21" name="Wave 20">
                  <a:extLst>
                    <a:ext uri="{FF2B5EF4-FFF2-40B4-BE49-F238E27FC236}">
                      <a16:creationId xmlns:a16="http://schemas.microsoft.com/office/drawing/2014/main" id="{8E5626BE-0B1B-C695-B08E-1439B7353466}"/>
                    </a:ext>
                  </a:extLst>
                </p:cNvPr>
                <p:cNvSpPr/>
                <p:nvPr/>
              </p:nvSpPr>
              <p:spPr>
                <a:xfrm flipH="1">
                  <a:off x="0" y="1021375"/>
                  <a:ext cx="9144000" cy="1569659"/>
                </a:xfrm>
                <a:prstGeom prst="wave">
                  <a:avLst>
                    <a:gd name="adj1" fmla="val 12500"/>
                    <a:gd name="adj2" fmla="val -102"/>
                  </a:avLst>
                </a:prstGeom>
                <a:solidFill>
                  <a:srgbClr val="CC0066"/>
                </a:solidFill>
                <a:ln w="76200">
                  <a:solidFill>
                    <a:srgbClr val="FFFF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5CFCB8-82B8-A96D-E129-7BE9E363CA13}"/>
                    </a:ext>
                  </a:extLst>
                </p:cNvPr>
                <p:cNvSpPr txBox="1"/>
                <p:nvPr/>
              </p:nvSpPr>
              <p:spPr>
                <a:xfrm rot="21309252">
                  <a:off x="1606857" y="1231732"/>
                  <a:ext cx="611671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Women’s Ministry</a:t>
                  </a:r>
                </a:p>
              </p:txBody>
            </p:sp>
          </p:grpSp>
          <p:pic>
            <p:nvPicPr>
              <p:cNvPr id="11" name="Picture 2" descr="Women's Small Group Study Clipart - Clipart Suggest Christian Women's Ministry, Cliparts Free, Christian Conferences, Christian Singles, Group Study, Small Groups, Maps, Female Art, Clip Art">
                <a:extLst>
                  <a:ext uri="{FF2B5EF4-FFF2-40B4-BE49-F238E27FC236}">
                    <a16:creationId xmlns:a16="http://schemas.microsoft.com/office/drawing/2014/main" id="{58D627C9-B390-93F7-C6E4-AF0E8E6572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341" y="-187241"/>
                <a:ext cx="3587317" cy="1841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B6F4C25-634E-1E3E-B596-85516AA0B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609" y="1603340"/>
                <a:ext cx="1436779" cy="2099351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16984F4-6380-D76E-3248-243A7F0532F5}"/>
                  </a:ext>
                </a:extLst>
              </p:cNvPr>
              <p:cNvSpPr/>
              <p:nvPr/>
            </p:nvSpPr>
            <p:spPr>
              <a:xfrm>
                <a:off x="-15437" y="1170361"/>
                <a:ext cx="34877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NOTE TIME CHANGE!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33F149E-9EF1-C37A-DF52-404DC1AF8006}"/>
                </a:ext>
              </a:extLst>
            </p:cNvPr>
            <p:cNvGrpSpPr/>
            <p:nvPr/>
          </p:nvGrpSpPr>
          <p:grpSpPr>
            <a:xfrm>
              <a:off x="50094" y="4176400"/>
              <a:ext cx="9106660" cy="2870161"/>
              <a:chOff x="50094" y="4176400"/>
              <a:chExt cx="9106660" cy="2870161"/>
            </a:xfrm>
          </p:grpSpPr>
          <p:pic>
            <p:nvPicPr>
              <p:cNvPr id="1028" name="Picture 4" descr="Lavish Home Multi-Color Kitchen Icon ...">
                <a:extLst>
                  <a:ext uri="{FF2B5EF4-FFF2-40B4-BE49-F238E27FC236}">
                    <a16:creationId xmlns:a16="http://schemas.microsoft.com/office/drawing/2014/main" id="{2CD18CBC-1F24-476E-9D3B-6299AEEB8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4779" y="5061401"/>
                <a:ext cx="1985160" cy="198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 descr="A stack of books with different colored covers&#10;&#10;Description automatically generated">
                <a:extLst>
                  <a:ext uri="{FF2B5EF4-FFF2-40B4-BE49-F238E27FC236}">
                    <a16:creationId xmlns:a16="http://schemas.microsoft.com/office/drawing/2014/main" id="{550A901D-1448-3CCE-1F57-7B9CDA83A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39043" y="5267431"/>
                <a:ext cx="1946655" cy="1520191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1054141-FE72-25A4-4551-2F1DF47A3184}"/>
                  </a:ext>
                </a:extLst>
              </p:cNvPr>
              <p:cNvSpPr/>
              <p:nvPr/>
            </p:nvSpPr>
            <p:spPr>
              <a:xfrm>
                <a:off x="50094" y="4176400"/>
                <a:ext cx="27282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We’ll be organizing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books for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Little Library!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2253BB-A7AE-14A1-1B20-9B1C17BBE74B}"/>
                  </a:ext>
                </a:extLst>
              </p:cNvPr>
              <p:cNvSpPr/>
              <p:nvPr/>
            </p:nvSpPr>
            <p:spPr>
              <a:xfrm>
                <a:off x="3024418" y="4176400"/>
                <a:ext cx="329927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September &amp; October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We’ll be collecting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Bath Towels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Wash Cloths </a:t>
                </a:r>
              </a:p>
            </p:txBody>
          </p:sp>
          <p:pic>
            <p:nvPicPr>
              <p:cNvPr id="34" name="Picture 33" descr="A stack of towels stacked on top of each other&#10;&#10;Description automatically generated">
                <a:extLst>
                  <a:ext uri="{FF2B5EF4-FFF2-40B4-BE49-F238E27FC236}">
                    <a16:creationId xmlns:a16="http://schemas.microsoft.com/office/drawing/2014/main" id="{EBDE78E6-7D1E-BF9E-C49B-D671EE5E3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3663582" y="5415225"/>
                <a:ext cx="1985159" cy="1323439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316CFBC-1F08-838A-BC49-AA9F6B10F645}"/>
                  </a:ext>
                </a:extLst>
              </p:cNvPr>
              <p:cNvSpPr/>
              <p:nvPr/>
            </p:nvSpPr>
            <p:spPr>
              <a:xfrm>
                <a:off x="6771560" y="4176400"/>
                <a:ext cx="238519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kumimoji="0" lang="en-US" sz="200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Kitch</a:t>
                </a:r>
                <a:r>
                  <a:rPr lang="en-US" sz="2000" i="1" dirty="0" err="1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US" sz="20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Towels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Dish Rags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i="1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Friendship Home!</a:t>
                </a: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92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5533E-CC70-909A-9B2B-8F89A093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8EDF7B-5602-4BA2-EA76-E0AEB7853032}"/>
              </a:ext>
            </a:extLst>
          </p:cNvPr>
          <p:cNvSpPr/>
          <p:nvPr/>
        </p:nvSpPr>
        <p:spPr>
          <a:xfrm>
            <a:off x="1086952" y="6843608"/>
            <a:ext cx="4299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Meeting in July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85EE7AF0-42C8-6CA1-F7FB-4CBD64331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88" y="-244441"/>
            <a:ext cx="5577225" cy="721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F5533E-CC70-909A-9B2B-8F89A093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93AA1226-3327-81DB-4ACF-9CCF1B8AE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9" name="Rectangle 3088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4" name="Picture 2" descr="White and orange gladiolus flowers bouquet Gladiolus flowers on orange background. gladiolus flower stock pictures, royalty-free photos &amp; images">
            <a:extLst>
              <a:ext uri="{FF2B5EF4-FFF2-40B4-BE49-F238E27FC236}">
                <a16:creationId xmlns:a16="http://schemas.microsoft.com/office/drawing/2014/main" id="{C100AEE6-BF4E-AF93-384A-A332AE84E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" b="-2"/>
          <a:stretch/>
        </p:blipFill>
        <p:spPr bwMode="auto">
          <a:xfrm>
            <a:off x="425644" y="559901"/>
            <a:ext cx="8292710" cy="57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9890A-3C5A-EA15-8424-FCD97230569D}"/>
              </a:ext>
            </a:extLst>
          </p:cNvPr>
          <p:cNvSpPr txBox="1"/>
          <p:nvPr/>
        </p:nvSpPr>
        <p:spPr>
          <a:xfrm>
            <a:off x="4184220" y="3097424"/>
            <a:ext cx="4382883" cy="1631216"/>
          </a:xfrm>
          <a:prstGeom prst="rect">
            <a:avLst/>
          </a:prstGeom>
          <a:solidFill>
            <a:srgbClr val="D6EBEE"/>
          </a:solidFill>
          <a:ln w="76200">
            <a:solidFill>
              <a:srgbClr val="B85655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WELCOME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Vladimir Script" panose="03050402040407070305" pitchFamily="66" charset="0"/>
                <a:ea typeface="+mn-ea"/>
                <a:cs typeface="+mn-cs"/>
              </a:rPr>
              <a:t>We’re so glad you’re here!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Vladimir Script" panose="03050402040407070305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604038</TotalTime>
  <Words>134</Words>
  <Application>Microsoft Office PowerPoint</Application>
  <PresentationFormat>On-screen Show (4:3)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Fairwater Script</vt:lpstr>
      <vt:lpstr>Maiandra GD</vt:lpstr>
      <vt:lpstr>Times New Roman</vt:lpstr>
      <vt:lpstr>Vladimir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Harding, SHultz and Downs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Haase</dc:creator>
  <cp:lastModifiedBy>Wayne Singleton</cp:lastModifiedBy>
  <cp:revision>6584</cp:revision>
  <cp:lastPrinted>2018-06-08T15:44:17Z</cp:lastPrinted>
  <dcterms:created xsi:type="dcterms:W3CDTF">2005-06-20T19:46:24Z</dcterms:created>
  <dcterms:modified xsi:type="dcterms:W3CDTF">2024-09-03T16:55:22Z</dcterms:modified>
</cp:coreProperties>
</file>